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56" r:id="rId2"/>
    <p:sldId id="543" r:id="rId3"/>
    <p:sldId id="557" r:id="rId4"/>
    <p:sldId id="558" r:id="rId5"/>
    <p:sldId id="559" r:id="rId6"/>
    <p:sldId id="567" r:id="rId7"/>
    <p:sldId id="560" r:id="rId8"/>
    <p:sldId id="563" r:id="rId9"/>
    <p:sldId id="570" r:id="rId10"/>
    <p:sldId id="562" r:id="rId11"/>
    <p:sldId id="561" r:id="rId12"/>
    <p:sldId id="568" r:id="rId13"/>
    <p:sldId id="564" r:id="rId14"/>
    <p:sldId id="565" r:id="rId15"/>
    <p:sldId id="569" r:id="rId16"/>
    <p:sldId id="566" r:id="rId17"/>
    <p:sldId id="516" r:id="rId18"/>
    <p:sldId id="30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FF"/>
    <a:srgbClr val="CCECFF"/>
    <a:srgbClr val="CCCCFF"/>
    <a:srgbClr val="CC66FF"/>
    <a:srgbClr val="FFFF99"/>
    <a:srgbClr val="FF3300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8" autoAdjust="0"/>
    <p:restoredTop sz="94660"/>
  </p:normalViewPr>
  <p:slideViewPr>
    <p:cSldViewPr>
      <p:cViewPr varScale="1">
        <p:scale>
          <a:sx n="72" d="100"/>
          <a:sy n="72" d="100"/>
        </p:scale>
        <p:origin x="6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876229-E21C-45F7-8792-B6CFE6C2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5D00EF51-3E1D-4196-8414-2D20CD3581E6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67020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9C098A59-66D8-495D-A97E-A4934EE199AF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63455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F8912A6-F381-4963-A69A-235F8BCA40B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5836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982BE5FA-2303-495B-AE7B-FE75229FA0F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56141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9D733B92-04F4-432B-9A39-7AAAABC2BD4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25552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7717-3C8D-4242-824A-2164D58A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6745"/>
      </p:ext>
    </p:extLst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74C4-1F99-4443-9018-2844AB86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375"/>
      </p:ext>
    </p:extLst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1967-BE5E-4E10-A3A5-8CFB57326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5630"/>
      </p:ext>
    </p:extLst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E072-FA23-4995-A8C2-498FB0E3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6017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0F9D-84DF-48EB-8D7F-FEFF1B91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1099"/>
      </p:ext>
    </p:extLst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600C-BCE7-4598-B509-775558F4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7110"/>
      </p:ext>
    </p:extLst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9C5E-D603-4446-BE25-2BA44EF3D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3686"/>
      </p:ext>
    </p:extLst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E334-A15C-4993-9D73-B227C440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5906"/>
      </p:ext>
    </p:extLst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B6F7-6E01-4815-BE91-01FB5A572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368"/>
      </p:ext>
    </p:extLst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C612-54A0-4C02-B52D-F599D751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2009"/>
      </p:ext>
    </p:extLst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216F2-6F0E-492B-9C7F-0A3BA18F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8658"/>
      </p:ext>
    </p:extLst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2204-B23E-44D0-8CE8-A7C230BCC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3878"/>
      </p:ext>
    </p:extLst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AC8BE3-0511-4FAA-A048-CF2E941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wav"/><Relationship Id="rId7" Type="http://schemas.openxmlformats.org/officeDocument/2006/relationships/image" Target="../media/image2.jpeg"/><Relationship Id="rId2" Type="http://schemas.openxmlformats.org/officeDocument/2006/relationships/audio" Target="file:///C:\Users\TAComputer\Downloads\PP%20tho%20ech%20con%20hoc%20bai%20Ngh&#236;n\Nh&#7841;c%20Ch&#250;%20&#7870;ch%20Con_-1074211828%20(mp3cut.net).mp3" TargetMode="External"/><Relationship Id="rId1" Type="http://schemas.microsoft.com/office/2007/relationships/media" Target="file:///C:\Users\TAComputer\Downloads\PP%20tho%20ech%20con%20hoc%20bai%20Ngh&#236;n\Nh&#7841;c%20Ch&#250;%20&#7870;ch%20Con_-1074211828%20(mp3cut.net)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gi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gif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jpe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3.gif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3.gif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15.wav"/><Relationship Id="rId7" Type="http://schemas.openxmlformats.org/officeDocument/2006/relationships/image" Target="../media/image18.gif"/><Relationship Id="rId12" Type="http://schemas.openxmlformats.org/officeDocument/2006/relationships/image" Target="../media/image8.png"/><Relationship Id="rId2" Type="http://schemas.openxmlformats.org/officeDocument/2006/relationships/audio" Target="file:///C:\Users\Admin\Desktop\tho%20ech%20con%20hoc%20bai\1.m4a" TargetMode="External"/><Relationship Id="rId1" Type="http://schemas.openxmlformats.org/officeDocument/2006/relationships/audio" Target="ech%20con%20hoc%20bai.wav" TargetMode="Externa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15.wav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oo.ws/Images/fishes-gif/Swimming-Shark-212319.htm" TargetMode="External"/><Relationship Id="rId13" Type="http://schemas.openxmlformats.org/officeDocument/2006/relationships/image" Target="../media/image33.gif"/><Relationship Id="rId18" Type="http://schemas.openxmlformats.org/officeDocument/2006/relationships/hyperlink" Target="http://www.bigoo.ws/Images/fishes-gif/Fishes-215589.htm" TargetMode="External"/><Relationship Id="rId26" Type="http://schemas.openxmlformats.org/officeDocument/2006/relationships/image" Target="../media/image21.png"/><Relationship Id="rId3" Type="http://schemas.openxmlformats.org/officeDocument/2006/relationships/image" Target="../media/image28.gif"/><Relationship Id="rId21" Type="http://schemas.openxmlformats.org/officeDocument/2006/relationships/image" Target="../media/image20.png"/><Relationship Id="rId7" Type="http://schemas.openxmlformats.org/officeDocument/2006/relationships/image" Target="../media/image30.png"/><Relationship Id="rId12" Type="http://schemas.openxmlformats.org/officeDocument/2006/relationships/hyperlink" Target="http://www.bigoo.ws/Images/fishes-gif/Fishes-184593.htm" TargetMode="External"/><Relationship Id="rId17" Type="http://schemas.openxmlformats.org/officeDocument/2006/relationships/image" Target="../media/image35.gif"/><Relationship Id="rId25" Type="http://schemas.openxmlformats.org/officeDocument/2006/relationships/slide" Target="slide18.xml"/><Relationship Id="rId2" Type="http://schemas.openxmlformats.org/officeDocument/2006/relationships/image" Target="../media/image27.gif"/><Relationship Id="rId16" Type="http://schemas.openxmlformats.org/officeDocument/2006/relationships/hyperlink" Target="http://www.bigoo.ws/Images/fishes-gif/Fish-jumping-out-of-the-water-180437.htm" TargetMode="Externa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goo.ws/Images/fishes-gif/Fishes-210807.htm" TargetMode="External"/><Relationship Id="rId11" Type="http://schemas.openxmlformats.org/officeDocument/2006/relationships/image" Target="../media/image32.gif"/><Relationship Id="rId24" Type="http://schemas.openxmlformats.org/officeDocument/2006/relationships/image" Target="../media/image23.png"/><Relationship Id="rId5" Type="http://schemas.openxmlformats.org/officeDocument/2006/relationships/image" Target="../media/image29.gif"/><Relationship Id="rId15" Type="http://schemas.openxmlformats.org/officeDocument/2006/relationships/image" Target="../media/image34.gif"/><Relationship Id="rId23" Type="http://schemas.openxmlformats.org/officeDocument/2006/relationships/slide" Target="slide16.xml"/><Relationship Id="rId10" Type="http://schemas.openxmlformats.org/officeDocument/2006/relationships/hyperlink" Target="http://www.bigoo.ws/Images/fishes-gif/swimming-dolphins-180230.htm" TargetMode="External"/><Relationship Id="rId19" Type="http://schemas.openxmlformats.org/officeDocument/2006/relationships/image" Target="../media/image36.gif"/><Relationship Id="rId4" Type="http://schemas.openxmlformats.org/officeDocument/2006/relationships/hyperlink" Target="http://www.bigoo.ws/Images/fishes-gif/Fishes-188652.htm" TargetMode="External"/><Relationship Id="rId9" Type="http://schemas.openxmlformats.org/officeDocument/2006/relationships/image" Target="../media/image31.gif"/><Relationship Id="rId14" Type="http://schemas.openxmlformats.org/officeDocument/2006/relationships/hyperlink" Target="http://www.bigoo.ws/Images/fishes-gif/Fishes-205463.htm" TargetMode="External"/><Relationship Id="rId2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ECH%20CON%20HOC%20BAI\ECH%20CON%20WAV.wav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file:///C:\Users\TAComputer\Downloads\PP%20tho%20ech%20con%20hoc%20bai%20Ngh&#236;n\B&#224;i-th&#417;-&#7871;ch-con-h&#7885;c-b&#224;i-D&#7841;y-b&#233;-&#273;&#7885;c-th&#417;.mp3" TargetMode="External"/><Relationship Id="rId1" Type="http://schemas.microsoft.com/office/2007/relationships/media" Target="file:///C:\Users\TAComputer\Downloads\PP%20tho%20ech%20con%20hoc%20bai%20Ngh&#236;n\B&#224;i-th&#417;-&#7871;ch-con-h&#7885;c-b&#224;i-D&#7841;y-b&#233;-&#273;&#7885;c-th&#417;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12" Type="http://schemas.openxmlformats.org/officeDocument/2006/relationships/image" Target="../media/image18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jpeg"/><Relationship Id="rId11" Type="http://schemas.openxmlformats.org/officeDocument/2006/relationships/image" Target="../media/image6.png"/><Relationship Id="rId5" Type="http://schemas.openxmlformats.org/officeDocument/2006/relationships/image" Target="../media/image13.gi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eg"/><Relationship Id="rId11" Type="http://schemas.openxmlformats.org/officeDocument/2006/relationships/image" Target="../media/image4.png"/><Relationship Id="rId5" Type="http://schemas.openxmlformats.org/officeDocument/2006/relationships/image" Target="../media/image13.gi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gif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35831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510244"/>
            <a:ext cx="8136904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PHÁT TRIỂN NGÔN NGỮ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85825" y="493713"/>
            <a:ext cx="690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PHÒNG GIÁO DỤC HUYỆN GIA LÂM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3652838"/>
            <a:ext cx="6408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581525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MGN 4-5 tuổi</a:t>
            </a: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1546225" y="863600"/>
            <a:ext cx="558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CỔ BI</a:t>
            </a:r>
          </a:p>
        </p:txBody>
      </p:sp>
      <p:pic>
        <p:nvPicPr>
          <p:cNvPr id="2056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E4DDD7"/>
              </a:clrFrom>
              <a:clrTo>
                <a:srgbClr val="E4DD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8780" y="-23122"/>
            <a:ext cx="9906564" cy="688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hạc Chú Ếch Con_-1074211828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" dur="50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184">
            <a:off x="6558571" y="1802181"/>
            <a:ext cx="1793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4405604"/>
            <a:ext cx="2794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086600" y="213158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smtClean="0">
                <a:solidFill>
                  <a:srgbClr val="FF3300"/>
                </a:solidFill>
                <a:latin typeface=".VnTifani HeavyH" pitchFamily="34" charset="0"/>
              </a:rPr>
              <a:t>3</a:t>
            </a:r>
            <a:endParaRPr lang="en-US" sz="6600" b="1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2514600" y="48450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9228" name="WordArt 18"/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6096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9" name="Picture 19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0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1" descr="hoa rat de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3" descr="hoa rat de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304800" y="723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6348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5715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9" name="Picture 11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533400" y="723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Oval Callout 17"/>
          <p:cNvSpPr/>
          <p:nvPr/>
        </p:nvSpPr>
        <p:spPr>
          <a:xfrm>
            <a:off x="4876800" y="1752600"/>
            <a:ext cx="3733800" cy="3657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Câu3:Đố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22" descr="ech na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52600"/>
            <a:ext cx="4102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48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5715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9" name="Picture 11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533400" y="723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Oval Callout 17"/>
          <p:cNvSpPr/>
          <p:nvPr/>
        </p:nvSpPr>
        <p:spPr>
          <a:xfrm>
            <a:off x="4876800" y="1752600"/>
            <a:ext cx="3733800" cy="3657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chăm chỉ.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2" descr="ech na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52600"/>
            <a:ext cx="4102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348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4840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0238"/>
            <a:ext cx="2794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14600" y="48450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11274" name="WordArt 16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791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5" name="Picture 17" descr="hoa rat 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76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8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9" descr="hoa rat 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0" descr="hoa rat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533400" y="7162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177637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5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11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715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5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09600" y="716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0" name="Picture 17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8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8816">
            <a:off x="7081838" y="4543425"/>
            <a:ext cx="1374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5334000" y="2357734"/>
            <a:ext cx="3124200" cy="2900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4:Câu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1" descr="ech do copy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39624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920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11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715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5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09600" y="716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0" name="Picture 17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8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8816">
            <a:off x="7081838" y="4543425"/>
            <a:ext cx="1374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ech do copy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1087"/>
            <a:ext cx="39624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920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sp>
        <p:nvSpPr>
          <p:cNvPr id="3" name="Rectangular Callout 2"/>
          <p:cNvSpPr/>
          <p:nvPr/>
        </p:nvSpPr>
        <p:spPr>
          <a:xfrm>
            <a:off x="4192444" y="2001982"/>
            <a:ext cx="4381500" cy="1295400"/>
          </a:xfrm>
          <a:prstGeom prst="wedgeRectCallout">
            <a:avLst>
              <a:gd name="adj1" fmla="val -63079"/>
              <a:gd name="adj2" fmla="val 43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Đêm đêm tiếng </a:t>
            </a:r>
            <a:r>
              <a:rPr lang="en-US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ộp kêu </a:t>
            </a:r>
            <a:r>
              <a:rPr lang="en-US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ròn</a:t>
            </a:r>
          </a:p>
          <a:p>
            <a:pPr>
              <a:defRPr/>
            </a:pPr>
            <a:r>
              <a:rPr lang="en-US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ra có tiếng ếch con học bài</a:t>
            </a:r>
            <a:r>
              <a:rPr lang="en-US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4638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6656 L 0 3.78553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83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476375" y="2971800"/>
            <a:ext cx="6694488" cy="1227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Ếch con học bài</a:t>
            </a:r>
          </a:p>
        </p:txBody>
      </p:sp>
      <p:pic>
        <p:nvPicPr>
          <p:cNvPr id="13320" name="Picture 8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5626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34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402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1736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76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6388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762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5626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83313"/>
            <a:ext cx="76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POINT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768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2438400" y="914400"/>
            <a:ext cx="41148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</a:rPr>
              <a:t>Bài thơ</a:t>
            </a:r>
          </a:p>
        </p:txBody>
      </p:sp>
      <p:pic>
        <p:nvPicPr>
          <p:cNvPr id="56343" name="ech con hoc b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4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-76200"/>
            <a:ext cx="9372600" cy="69342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000" b="1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14339" name="Picture 3" descr="blue_teddybear_dozend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838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646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she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7434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Swimming Shark Images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wimming dolphins Images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1038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Fishes Images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114800"/>
            <a:ext cx="9620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Fishes Images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8006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ish jumping out of the water Images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338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26038"/>
            <a:ext cx="45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26038"/>
            <a:ext cx="45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Fishes Images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ech vang copy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219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ech xan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ech do copy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1143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ech nau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3176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867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 hiện giọng thơ hay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994 L 0.00069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3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513 L 3.33333E-6 -3.66998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6656 L 0 3.78553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3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0538 -0.09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2544 C -0.07934 -0.03839 -0.07361 -0.03515 -0.08264 -0.03932 C -0.08941 -0.04579 -0.09323 -0.0562 -0.09896 -0.06453 C -0.10035 -0.06661 -0.10243 -0.0673 -0.10382 -0.06915 C -0.10903 -0.07678 -0.11181 -0.08395 -0.11806 -0.08996 C -0.12187 -0.09783 -0.12552 -0.10315 -0.13108 -0.10847 C -0.13906 -0.12627 -0.15122 -0.12789 -0.16476 -0.13159 C -0.18785 -0.13067 -0.21181 -0.13067 -0.2349 -0.12928 C -0.24201 -0.12882 -0.23802 -0.12558 -0.24288 -0.12003 C -0.24444 -0.11864 -0.25347 -0.11564 -0.25399 -0.1154 C -0.27552 -0.09274 -0.30451 -0.108 -0.32934 -0.11286 C -0.3342 -0.11749 -0.33524 -0.11772 -0.33924 -0.12466 C -0.34184 -0.12974 -0.34722 -0.14084 -0.34722 -0.14061 C -0.35122 -0.15796 -0.36528 -0.1834 -0.37587 -0.1938 C -0.38351 -0.20976 -0.37361 -0.19057 -0.38542 -0.20768 C -0.39253 -0.21786 -0.39219 -0.22433 -0.40312 -0.22849 C -0.40833 -0.23589 -0.40625 -0.23497 -0.41267 -0.23751 C -0.41684 -0.23913 -0.42552 -0.24214 -0.42552 -0.24191 C -0.44097 -0.25301 -0.45868 -0.25717 -0.47517 -0.26272 C -0.48281 -0.26203 -0.49028 -0.2618 -0.49757 -0.26064 C -0.50434 -0.25972 -0.51024 -0.25347 -0.51684 -0.25139 C -0.52413 -0.24422 -0.5309 -0.24052 -0.53941 -0.23751 C -0.55295 -0.22456 -0.56337 -0.20652 -0.57604 -0.19149 C -0.5842 -0.18178 -0.57708 -0.18617 -0.58559 -0.18224 C -0.59097 -0.17715 -0.59705 -0.17392 -0.60174 -0.16836 C -0.60347 -0.16651 -0.60469 -0.16328 -0.6066 -0.16143 C -0.60937 -0.15865 -0.61319 -0.15726 -0.61597 -0.15449 C -0.61979 -0.14663 -0.62378 -0.13922 -0.62743 -0.13159 C -0.6316 -0.1124 -0.62465 -0.14177 -0.63368 -0.11286 C -0.63733 -0.10083 -0.6401 -0.09066 -0.64653 -0.08071 C -0.64948 -0.06799 -0.6566 -0.05551 -0.66424 -0.04857 C -0.66615 -0.03955 -0.67083 -0.03608 -0.67361 -0.02775 C -0.67639 -0.01989 -0.6783 -0.01203 -0.68177 -0.00486 C -0.68385 0.00416 -0.6849 0.00832 -0.69132 0.01133 C -0.69462 0.01804 -0.69618 0.02521 -0.69948 0.03214 C -0.70052 0.03677 -0.70156 0.04139 -0.7026 0.04602 C -0.70295 0.0481 -0.70417 0.05273 -0.70417 0.05296 C -0.70573 0.07123 -0.70816 0.09482 -0.71545 0.11031 C -0.71771 0.12396 -0.71562 0.14708 -0.725 0.15448 " pathEditMode="relative" rAng="0" ptsTypes="ffffffffffffffffffffffffffffffffffffffA">
                                      <p:cBhvr>
                                        <p:cTn id="17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8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8092E-6 C 0.00746 -0.01503 0.01649 -0.01572 0.02951 -0.01757 C 0.03663 -0.01688 0.04392 -0.01711 0.05087 -0.01549 C 0.05278 -0.01503 0.05382 -0.0111 0.05573 -0.0111 C 0.0592 -0.0111 0.06562 -0.01549 0.06562 -0.01549 C 0.08316 -0.03884 0.13767 -0.02219 0.14583 -0.02196 C 0.15451 -0.01803 0.15885 -0.0252 0.16719 -0.02636 C 0.17639 -0.02751 0.18576 -0.02774 0.19514 -0.02844 C 0.21493 -0.02728 0.23455 -0.02682 0.25417 -0.02196 C 0.26476 -0.01133 0.2743 -0.00624 0.28698 -0.00231 C 0.3026 0.01179 0.29444 0.04717 0.29514 0.06752 C 0.29601 0.09757 0.29653 0.10867 0.3 0.13318 C 0.30208 0.33549 0.30173 0.24948 0.30173 0.39075 " pathEditMode="relative" ptsTypes="ffffffffffffA">
                                      <p:cBhvr>
                                        <p:cTn id="38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02567 C -0.04479 -0.0474 -0.04288 -0.06706 -0.04913 -0.08672 C -0.05017 -0.08973 -0.05226 -0.09204 -0.0533 -0.09505 C -0.05504 -0.10037 -0.05504 -0.10684 -0.05747 -0.1117 C -0.05886 -0.11447 -0.06042 -0.11702 -0.06163 -0.12002 C -0.06649 -0.13136 -0.06788 -0.1376 -0.07622 -0.145 C -0.08386 -0.16049 -0.09288 -0.17252 -0.10122 -0.18686 C -0.1092 -0.2005 -0.11129 -0.2079 -0.12205 -0.21739 C -0.12882 -0.2308 -0.14618 -0.2537 -0.15747 -0.26179 C -0.16285 -0.26572 -0.16892 -0.26827 -0.17413 -0.27289 C -0.18403 -0.28168 -0.17795 -0.27728 -0.19288 -0.28399 C -0.19497 -0.28492 -0.19913 -0.28677 -0.19913 -0.28654 C -0.23941 -0.28584 -0.27969 -0.28584 -0.31997 -0.28399 C -0.33281 -0.28353 -0.35851 -0.25948 -0.37205 -0.25346 C -0.37413 -0.24976 -0.37587 -0.2456 -0.3783 -0.24236 C -0.38004 -0.24005 -0.38299 -0.23936 -0.38455 -0.23681 C -0.38594 -0.2345 -0.38559 -0.23103 -0.38663 -0.22849 C -0.38767 -0.22548 -0.38924 -0.22271 -0.3908 -0.22016 C -0.3934 -0.21623 -0.3967 -0.21322 -0.39913 -0.20906 C -0.4099 -0.1901 -0.41372 -0.16581 -0.42205 -0.145 C -0.42674 -0.13367 -0.43333 -0.12257 -0.43872 -0.1117 C -0.43993 -0.10915 -0.43976 -0.10592 -0.4408 -0.10337 C -0.44236 -0.09921 -0.44983 -0.08649 -0.45122 -0.08395 C -0.45365 -0.07076 -0.45764 -0.06429 -0.46372 -0.05342 C -0.46649 -0.04232 -0.46927 -0.03122 -0.47205 -0.02012 C -0.47292 -0.01642 -0.47639 -0.0148 -0.4783 -0.01179 C -0.48212 -0.00578 -0.48542 0.00116 -0.48872 0.00764 C -0.4967 0.04996 -0.49705 0.09182 -0.49705 0.13553 " pathEditMode="relative" rAng="0" ptsTypes="fffffffffffffffffffffffffffA">
                                      <p:cBhvr>
                                        <p:cTn id="47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71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59" name="Picture 4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447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Ho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447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025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02300"/>
            <a:ext cx="7696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324600" cy="1917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luôn chăm ngoan học giỏi</a:t>
            </a:r>
          </a:p>
        </p:txBody>
      </p:sp>
      <p:pic>
        <p:nvPicPr>
          <p:cNvPr id="19463" name="Picture 8" descr="BSPINR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AN43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1600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ECH CON WA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075" name="Picture 9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1" name="WordArt 13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70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Bài thơ: Ếch con học bài"</a:t>
            </a:r>
          </a:p>
        </p:txBody>
      </p:sp>
      <p:sp>
        <p:nvSpPr>
          <p:cNvPr id="83982" name="WordArt 14"/>
          <p:cNvSpPr>
            <a:spLocks noChangeArrowheads="1" noChangeShapeType="1" noTextEdit="1"/>
          </p:cNvSpPr>
          <p:nvPr/>
        </p:nvSpPr>
        <p:spPr bwMode="auto">
          <a:xfrm>
            <a:off x="3733800" y="22860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 giả: Phạm Thị Lan</a:t>
            </a:r>
          </a:p>
        </p:txBody>
      </p:sp>
      <p:pic>
        <p:nvPicPr>
          <p:cNvPr id="3080" name="Picture 19" descr="Frog_s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445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6.0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675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25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3981" grpId="0" animBg="1"/>
      <p:bldP spid="839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hoa 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Content Placeholder 3" descr="D:\TRUONG BAO CAO\Chú bộ đội\hinh BỘ ĐỘI\729489qnt6unsdgw.gif"/>
          <p:cNvPicPr>
            <a:picLocks noGrp="1" noChangeAspect="1" noChangeArrowheads="1" noCrop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2257425"/>
            <a:ext cx="3790950" cy="1885950"/>
          </a:xfrm>
          <a:noFill/>
        </p:spPr>
      </p:pic>
      <p:sp>
        <p:nvSpPr>
          <p:cNvPr id="29700" name="Cloud"/>
          <p:cNvSpPr>
            <a:spLocks noChangeAspect="1" noEditPoints="1" noChangeArrowheads="1"/>
          </p:cNvSpPr>
          <p:nvPr/>
        </p:nvSpPr>
        <p:spPr bwMode="auto">
          <a:xfrm>
            <a:off x="7239000" y="152400"/>
            <a:ext cx="1905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9701" name="Cloud"/>
          <p:cNvSpPr>
            <a:spLocks noChangeAspect="1" noEditPoints="1" noChangeArrowheads="1"/>
          </p:cNvSpPr>
          <p:nvPr/>
        </p:nvSpPr>
        <p:spPr bwMode="auto">
          <a:xfrm>
            <a:off x="5181600" y="0"/>
            <a:ext cx="21336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9702" name="Cloud"/>
          <p:cNvSpPr>
            <a:spLocks noChangeAspect="1" noEditPoints="1" noChangeArrowheads="1"/>
          </p:cNvSpPr>
          <p:nvPr/>
        </p:nvSpPr>
        <p:spPr bwMode="auto">
          <a:xfrm>
            <a:off x="2514600" y="0"/>
            <a:ext cx="2057400" cy="838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9703" name="Cloud"/>
          <p:cNvSpPr>
            <a:spLocks noChangeAspect="1" noEditPoints="1" noChangeArrowheads="1"/>
          </p:cNvSpPr>
          <p:nvPr/>
        </p:nvSpPr>
        <p:spPr bwMode="auto">
          <a:xfrm>
            <a:off x="0" y="0"/>
            <a:ext cx="2057400" cy="838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4104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ech di hoc 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2099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81000"/>
            <a:ext cx="9201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ài-thơ-ếch-con-học-bài-Dạy-bé-đọc-th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0833 -0.00301 -0.01476 -0.01041 -0.02292 -0.01481 C -0.02951 -0.01828 -0.03646 -0.01898 -0.04271 -0.02407 C -0.04514 -0.02615 -0.04705 -0.02939 -0.04931 -0.03171 C -0.05139 -0.03333 -0.05365 -0.03495 -0.05573 -0.03657 C -0.06389 -0.05416 -0.0599 -0.05 -0.07222 -0.05578 C -0.07326 -0.05833 -0.07396 -0.06134 -0.07552 -0.06319 C -0.07691 -0.06458 -0.07917 -0.06365 -0.08038 -0.06551 C -0.08316 -0.06944 -0.08698 -0.08009 -0.08698 -0.07986 C -0.0908 -0.09629 -0.09167 -0.10347 -0.09844 -0.11852 C -0.09931 -0.12037 -0.10174 -0.11967 -0.1033 -0.12083 C -0.10556 -0.12222 -0.10764 -0.12407 -0.1099 -0.12569 C -0.11979 -0.1243 -0.13142 -0.11944 -0.14097 -0.12338 C -0.14688 -0.1287 -0.15226 -0.13055 -0.15903 -0.13287 C -0.16771 -0.14305 -0.16979 -0.14421 -0.18038 -0.14745 C -0.1901 -0.15717 -0.20226 -0.16319 -0.21319 -0.16921 C -0.21858 -0.17199 -0.22413 -0.17338 -0.22951 -0.17639 C -0.23125 -0.17708 -0.23455 -0.17893 -0.23455 -0.1787 C -0.2441 -0.17569 -0.25243 -0.17222 -0.26076 -0.16435 C -0.2717 -0.16504 -0.28264 -0.16365 -0.2934 -0.16689 C -0.30521 -0.17014 -0.30122 -0.17731 -0.30816 -0.18611 C -0.31094 -0.18958 -0.31528 -0.18958 -0.31806 -0.19328 C -0.325 -0.20185 -0.33194 -0.2125 -0.33941 -0.2199 C -0.34254 -0.22291 -0.34618 -0.2243 -0.34931 -0.22731 C -0.38507 -0.22314 -0.36441 -0.23125 -0.37708 -0.21273 L -0.37708 -0.22731 " pathEditMode="relative" rAng="0" ptsTypes="ffffffffffffffffffffffffAA">
                                      <p:cBhvr>
                                        <p:cTn id="6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1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3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7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8816">
            <a:off x="6435725" y="1752600"/>
            <a:ext cx="1793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9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905000"/>
            <a:ext cx="2679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0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0238"/>
            <a:ext cx="2794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1" descr="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194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1524000" y="236220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5131" name="Text Box 33"/>
          <p:cNvSpPr txBox="1">
            <a:spLocks noChangeArrowheads="1"/>
          </p:cNvSpPr>
          <p:nvPr/>
        </p:nvSpPr>
        <p:spPr bwMode="auto">
          <a:xfrm>
            <a:off x="4267200" y="243840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5132" name="Text Box 34"/>
          <p:cNvSpPr txBox="1">
            <a:spLocks noChangeArrowheads="1"/>
          </p:cNvSpPr>
          <p:nvPr/>
        </p:nvSpPr>
        <p:spPr bwMode="auto">
          <a:xfrm>
            <a:off x="7086600" y="22542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5133" name="Text Box 36"/>
          <p:cNvSpPr txBox="1">
            <a:spLocks noChangeArrowheads="1"/>
          </p:cNvSpPr>
          <p:nvPr/>
        </p:nvSpPr>
        <p:spPr bwMode="auto">
          <a:xfrm>
            <a:off x="2514600" y="48450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5134" name="WordArt 38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5943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thoại giúp trẻ hiểu nội dung bài thơ qua trò chơi</a:t>
            </a:r>
          </a:p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lá sen xanh</a:t>
            </a:r>
          </a:p>
        </p:txBody>
      </p:sp>
      <p:pic>
        <p:nvPicPr>
          <p:cNvPr id="5135" name="Picture 39" descr="hoa rat de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0" descr="hoa rat de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286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1" descr="hoa rat de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42" descr="hoa rat de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48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49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4" name="Picture 50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5" name="Picture 51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5" y="34636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52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7" name="Picture 53" descr="firew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rog_sing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5029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609600" y="723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Cloud Callout 9"/>
          <p:cNvSpPr/>
          <p:nvPr/>
        </p:nvSpPr>
        <p:spPr>
          <a:xfrm>
            <a:off x="762000" y="1938338"/>
            <a:ext cx="2971800" cy="286543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1:Các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4018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rog_sing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43262"/>
            <a:ext cx="5029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609600" y="723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Cloud Callout 9"/>
          <p:cNvSpPr/>
          <p:nvPr/>
        </p:nvSpPr>
        <p:spPr>
          <a:xfrm>
            <a:off x="990600" y="2438400"/>
            <a:ext cx="5181600" cy="236537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37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7429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8816">
            <a:off x="6435725" y="1752600"/>
            <a:ext cx="1793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1" y="1731818"/>
            <a:ext cx="2679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0238"/>
            <a:ext cx="2794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524000" y="236220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 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4575464" y="246813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7086600" y="22542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514600" y="48450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182" name="WordArt 18"/>
          <p:cNvSpPr>
            <a:spLocks noChangeArrowheads="1" noChangeShapeType="1" noTextEdit="1"/>
          </p:cNvSpPr>
          <p:nvPr/>
        </p:nvSpPr>
        <p:spPr bwMode="auto">
          <a:xfrm>
            <a:off x="1680007" y="457200"/>
            <a:ext cx="5638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83" name="Picture 19" descr="hoa rat de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hoa rat de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45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2" descr="hoa rat de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Line 28"/>
          <p:cNvSpPr>
            <a:spLocks noChangeShapeType="1"/>
          </p:cNvSpPr>
          <p:nvPr/>
        </p:nvSpPr>
        <p:spPr bwMode="auto">
          <a:xfrm flipV="1">
            <a:off x="609600" y="7239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7637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10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6019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7" name="Picture 11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5720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29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33400" y="723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Cloud Callout 16"/>
          <p:cNvSpPr/>
          <p:nvPr/>
        </p:nvSpPr>
        <p:spPr>
          <a:xfrm>
            <a:off x="5181600" y="1676400"/>
            <a:ext cx="3429000" cy="4343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</a:rPr>
              <a:t> 2: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/>
              </a:rPr>
              <a:t>Đến </a:t>
            </a:r>
            <a:r>
              <a:rPr lang="vi-VN" sz="3200" b="1" i="1" dirty="0">
                <a:solidFill>
                  <a:srgbClr val="000000"/>
                </a:solidFill>
                <a:latin typeface="Times New Roman"/>
              </a:rPr>
              <a:t>lớp ếch con được chào đón như thế nào?</a:t>
            </a:r>
          </a:p>
        </p:txBody>
      </p:sp>
      <p:pic>
        <p:nvPicPr>
          <p:cNvPr id="16" name="Picture 19" descr="ech vang copy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0700"/>
            <a:ext cx="40386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10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594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10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6019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7" name="Picture 11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hoa ra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5720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29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oa ra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33400" y="723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Cloud Callout 16"/>
          <p:cNvSpPr/>
          <p:nvPr/>
        </p:nvSpPr>
        <p:spPr>
          <a:xfrm>
            <a:off x="5181600" y="1676400"/>
            <a:ext cx="3429000" cy="4343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sz="3200" b="1" i="1">
                <a:solidFill>
                  <a:srgbClr val="000000"/>
                </a:solidFill>
                <a:latin typeface="Times New Roman"/>
              </a:rPr>
              <a:t>Đến lớp ếch con được </a:t>
            </a:r>
            <a:r>
              <a:rPr lang="vi-VN" sz="3200" b="1" i="1" smtClean="0">
                <a:solidFill>
                  <a:srgbClr val="000000"/>
                </a:solidFill>
                <a:latin typeface="Times New Roman"/>
              </a:rPr>
              <a:t>cô và các bạn chào đón tưng bừng.</a:t>
            </a:r>
            <a:endParaRPr lang="vi-VN" sz="3200" b="1" i="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" name="Picture 19" descr="ech vang copy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0700"/>
            <a:ext cx="40386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1036" y="304800"/>
            <a:ext cx="828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48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Khám phá lá sen xanh</a:t>
            </a:r>
            <a:endParaRPr lang="vi-VN" sz="480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1786"/>
      </p:ext>
    </p:ext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302</Words>
  <Application>Microsoft Office PowerPoint</Application>
  <PresentationFormat>On-screen Show (4:3)</PresentationFormat>
  <Paragraphs>63</Paragraphs>
  <Slides>18</Slides>
  <Notes>5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.VnBlack</vt:lpstr>
      <vt:lpstr>.VnTifani HeavyH</vt:lpstr>
      <vt:lpstr>.VnTime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NC1402</dc:creator>
  <cp:lastModifiedBy>Lê Tân</cp:lastModifiedBy>
  <cp:revision>260</cp:revision>
  <dcterms:created xsi:type="dcterms:W3CDTF">2012-12-04T17:16:54Z</dcterms:created>
  <dcterms:modified xsi:type="dcterms:W3CDTF">2020-04-04T12:54:42Z</dcterms:modified>
</cp:coreProperties>
</file>